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ba0d8f97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ba0d8f97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png"/><Relationship Id="rId10" Type="http://schemas.openxmlformats.org/officeDocument/2006/relationships/image" Target="../media/image9.png"/><Relationship Id="rId13" Type="http://schemas.openxmlformats.org/officeDocument/2006/relationships/image" Target="../media/image8.png"/><Relationship Id="rId1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9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7" Type="http://schemas.openxmlformats.org/officeDocument/2006/relationships/image" Target="../media/image5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787" y="0"/>
            <a:ext cx="852242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525" y="274450"/>
            <a:ext cx="6761975" cy="408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/>
          <p:cNvPicPr preferRelativeResize="0"/>
          <p:nvPr/>
        </p:nvPicPr>
        <p:blipFill rotWithShape="1">
          <a:blip r:embed="rId4">
            <a:alphaModFix/>
          </a:blip>
          <a:srcRect b="6364" l="4959" r="1284" t="6329"/>
          <a:stretch/>
        </p:blipFill>
        <p:spPr>
          <a:xfrm>
            <a:off x="1264225" y="318950"/>
            <a:ext cx="1394325" cy="103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 rotWithShape="1">
          <a:blip r:embed="rId5">
            <a:alphaModFix/>
          </a:blip>
          <a:srcRect b="5846" l="3295" r="1719" t="2662"/>
          <a:stretch/>
        </p:blipFill>
        <p:spPr>
          <a:xfrm>
            <a:off x="395225" y="1405175"/>
            <a:ext cx="1703049" cy="9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6">
            <a:alphaModFix/>
          </a:blip>
          <a:srcRect b="6766" l="9710" r="8690" t="6042"/>
          <a:stretch/>
        </p:blipFill>
        <p:spPr>
          <a:xfrm>
            <a:off x="7211250" y="1465925"/>
            <a:ext cx="1293276" cy="103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225" y="3381313"/>
            <a:ext cx="1737524" cy="77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8">
            <a:alphaModFix/>
          </a:blip>
          <a:srcRect b="6326" l="7761" r="5031" t="11826"/>
          <a:stretch/>
        </p:blipFill>
        <p:spPr>
          <a:xfrm>
            <a:off x="-1023" y="2419675"/>
            <a:ext cx="2192835" cy="80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 title="Screenshot 2025-09-05 at 16.25.51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01098" y="390829"/>
            <a:ext cx="1293275" cy="1075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872839" y="3283275"/>
            <a:ext cx="1703050" cy="1483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565236" y="3658600"/>
            <a:ext cx="1079664" cy="64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656475" y="3902850"/>
            <a:ext cx="1656989" cy="1034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13">
            <a:alphaModFix/>
          </a:blip>
          <a:srcRect b="13602" l="7472" r="3780" t="2589"/>
          <a:stretch/>
        </p:blipFill>
        <p:spPr>
          <a:xfrm>
            <a:off x="3560603" y="4107725"/>
            <a:ext cx="2022798" cy="107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